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57" r:id="rId2"/>
    <p:sldId id="458" r:id="rId3"/>
    <p:sldId id="459" r:id="rId4"/>
    <p:sldId id="460" r:id="rId5"/>
    <p:sldId id="461" r:id="rId6"/>
    <p:sldId id="4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031" y="2537943"/>
            <a:ext cx="8822028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232. EN IN, KONG BIANG-AH KONG DING LAI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Behold Me Standing at the Door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3:20</a:t>
            </a:r>
          </a:p>
          <a:p>
            <a:r>
              <a:rPr lang="en-US" sz="1500" dirty="0"/>
              <a:t>Fanny J.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95910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kongbiangah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in!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87698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in!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772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maw,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9332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359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95630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233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232. EN IN, KONG BIANG-AH KONG DING LAI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2018-12-14T14:29:50Z</dcterms:modified>
</cp:coreProperties>
</file>